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9" r:id="rId3"/>
    <p:sldId id="260" r:id="rId4"/>
    <p:sldId id="285" r:id="rId5"/>
    <p:sldId id="258" r:id="rId6"/>
    <p:sldId id="286" r:id="rId7"/>
    <p:sldId id="257" r:id="rId8"/>
    <p:sldId id="261" r:id="rId9"/>
    <p:sldId id="262" r:id="rId10"/>
    <p:sldId id="287" r:id="rId11"/>
    <p:sldId id="282" r:id="rId12"/>
    <p:sldId id="263" r:id="rId13"/>
    <p:sldId id="283" r:id="rId14"/>
    <p:sldId id="264" r:id="rId15"/>
    <p:sldId id="276" r:id="rId16"/>
    <p:sldId id="265" r:id="rId17"/>
    <p:sldId id="266" r:id="rId18"/>
    <p:sldId id="267" r:id="rId19"/>
    <p:sldId id="277" r:id="rId20"/>
    <p:sldId id="268" r:id="rId21"/>
    <p:sldId id="278" r:id="rId22"/>
    <p:sldId id="269" r:id="rId23"/>
    <p:sldId id="270" r:id="rId24"/>
    <p:sldId id="279" r:id="rId25"/>
    <p:sldId id="271" r:id="rId26"/>
    <p:sldId id="272" r:id="rId27"/>
    <p:sldId id="284" r:id="rId28"/>
    <p:sldId id="273" r:id="rId29"/>
    <p:sldId id="280" r:id="rId30"/>
    <p:sldId id="274" r:id="rId31"/>
    <p:sldId id="281" r:id="rId32"/>
    <p:sldId id="275" r:id="rId3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71" autoAdjust="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72E5-CAB6-43C0-9F7A-92D0758F1504}" type="datetimeFigureOut">
              <a:rPr lang="hu-HU" smtClean="0"/>
              <a:pPr/>
              <a:t>2016.06.16.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7D1E1-6373-4DEF-91AA-1DDDB54F6D4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508389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72E5-CAB6-43C0-9F7A-92D0758F1504}" type="datetimeFigureOut">
              <a:rPr lang="hu-HU" smtClean="0"/>
              <a:pPr/>
              <a:t>2016.06.16.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7D1E1-6373-4DEF-91AA-1DDDB54F6D4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767213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72E5-CAB6-43C0-9F7A-92D0758F1504}" type="datetimeFigureOut">
              <a:rPr lang="hu-HU" smtClean="0"/>
              <a:pPr/>
              <a:t>2016.06.16.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7D1E1-6373-4DEF-91AA-1DDDB54F6D4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760893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72E5-CAB6-43C0-9F7A-92D0758F1504}" type="datetimeFigureOut">
              <a:rPr lang="hu-HU" smtClean="0"/>
              <a:pPr/>
              <a:t>2016.06.16.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7D1E1-6373-4DEF-91AA-1DDDB54F6D4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62602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72E5-CAB6-43C0-9F7A-92D0758F1504}" type="datetimeFigureOut">
              <a:rPr lang="hu-HU" smtClean="0"/>
              <a:pPr/>
              <a:t>2016.06.16.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7D1E1-6373-4DEF-91AA-1DDDB54F6D4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676971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72E5-CAB6-43C0-9F7A-92D0758F1504}" type="datetimeFigureOut">
              <a:rPr lang="hu-HU" smtClean="0"/>
              <a:pPr/>
              <a:t>2016.06.16.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7D1E1-6373-4DEF-91AA-1DDDB54F6D4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71633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72E5-CAB6-43C0-9F7A-92D0758F1504}" type="datetimeFigureOut">
              <a:rPr lang="hu-HU" smtClean="0"/>
              <a:pPr/>
              <a:t>2016.06.16.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7D1E1-6373-4DEF-91AA-1DDDB54F6D4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834069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72E5-CAB6-43C0-9F7A-92D0758F1504}" type="datetimeFigureOut">
              <a:rPr lang="hu-HU" smtClean="0"/>
              <a:pPr/>
              <a:t>2016.06.16.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7D1E1-6373-4DEF-91AA-1DDDB54F6D4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616101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72E5-CAB6-43C0-9F7A-92D0758F1504}" type="datetimeFigureOut">
              <a:rPr lang="hu-HU" smtClean="0"/>
              <a:pPr/>
              <a:t>2016.06.16.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7D1E1-6373-4DEF-91AA-1DDDB54F6D4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93855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72E5-CAB6-43C0-9F7A-92D0758F1504}" type="datetimeFigureOut">
              <a:rPr lang="hu-HU" smtClean="0"/>
              <a:pPr/>
              <a:t>2016.06.16.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7D1E1-6373-4DEF-91AA-1DDDB54F6D4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656245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72E5-CAB6-43C0-9F7A-92D0758F1504}" type="datetimeFigureOut">
              <a:rPr lang="hu-HU" smtClean="0"/>
              <a:pPr/>
              <a:t>2016.06.16.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7D1E1-6373-4DEF-91AA-1DDDB54F6D4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881378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872E5-CAB6-43C0-9F7A-92D0758F1504}" type="datetimeFigureOut">
              <a:rPr lang="hu-HU" smtClean="0"/>
              <a:pPr/>
              <a:t>2016.06.16.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7D1E1-6373-4DEF-91AA-1DDDB54F6D4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19499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6000" b="1" dirty="0" smtClean="0"/>
              <a:t>Határtalanul 2016</a:t>
            </a:r>
            <a:endParaRPr lang="hu-HU" sz="6000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11560" y="3212976"/>
            <a:ext cx="6400800" cy="1752600"/>
          </a:xfrm>
        </p:spPr>
        <p:txBody>
          <a:bodyPr>
            <a:normAutofit/>
          </a:bodyPr>
          <a:lstStyle/>
          <a:p>
            <a:r>
              <a:rPr lang="hu-HU" sz="4800" dirty="0" smtClean="0">
                <a:solidFill>
                  <a:schemeClr val="tx1"/>
                </a:solidFill>
              </a:rPr>
              <a:t>Erdély</a:t>
            </a:r>
          </a:p>
          <a:p>
            <a:r>
              <a:rPr lang="hu-HU" sz="2400" dirty="0" smtClean="0"/>
              <a:t>7. osztály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xmlns="" val="390910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P11202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71391" y="2537520"/>
            <a:ext cx="5472609" cy="432048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88640"/>
            <a:ext cx="3899925" cy="292494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816528" cy="550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7070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Nagyszeben</a:t>
            </a:r>
            <a:endParaRPr lang="hu-HU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196752"/>
            <a:ext cx="5148065" cy="386104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3802" y="1196752"/>
            <a:ext cx="4050198" cy="303764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051" b="33600"/>
          <a:stretch>
            <a:fillRect/>
          </a:stretch>
        </p:blipFill>
        <p:spPr>
          <a:xfrm>
            <a:off x="0" y="4221088"/>
            <a:ext cx="9144000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53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3" y="-31422"/>
            <a:ext cx="9336890" cy="700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4100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Halmágy</a:t>
            </a:r>
            <a:endParaRPr lang="hu-HU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3789040"/>
            <a:ext cx="3419872" cy="256490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1661" y="1412776"/>
            <a:ext cx="3072339" cy="230425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12776"/>
            <a:ext cx="6492213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797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259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Pürkerec</a:t>
            </a:r>
            <a:endParaRPr lang="hu-HU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96752"/>
            <a:ext cx="4860032" cy="364502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212" t="16401" r="8540" b="24647"/>
          <a:stretch/>
        </p:blipFill>
        <p:spPr>
          <a:xfrm rot="5400000">
            <a:off x="795312" y="3945410"/>
            <a:ext cx="2117278" cy="3707903"/>
          </a:xfrm>
          <a:prstGeom prst="rect">
            <a:avLst/>
          </a:prstGeom>
        </p:spPr>
      </p:pic>
      <p:pic>
        <p:nvPicPr>
          <p:cNvPr id="7" name="Kép 6" descr="P1120329.JPG"/>
          <p:cNvPicPr>
            <a:picLocks noChangeAspect="1"/>
          </p:cNvPicPr>
          <p:nvPr/>
        </p:nvPicPr>
        <p:blipFill>
          <a:blip r:embed="rId4" cstate="print"/>
          <a:srcRect r="5201" b="17141"/>
          <a:stretch>
            <a:fillRect/>
          </a:stretch>
        </p:blipFill>
        <p:spPr>
          <a:xfrm>
            <a:off x="4860032" y="1340768"/>
            <a:ext cx="4283968" cy="280831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886"/>
          <a:stretch>
            <a:fillRect/>
          </a:stretch>
        </p:blipFill>
        <p:spPr>
          <a:xfrm>
            <a:off x="3707904" y="4121696"/>
            <a:ext cx="543609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060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Zajzon - </a:t>
            </a:r>
            <a:r>
              <a:rPr lang="hu-HU" b="1" dirty="0" smtClean="0"/>
              <a:t>Iskolalátogatás</a:t>
            </a:r>
            <a:endParaRPr lang="hu-HU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800" r="20025"/>
          <a:stretch>
            <a:fillRect/>
          </a:stretch>
        </p:blipFill>
        <p:spPr>
          <a:xfrm>
            <a:off x="0" y="4005064"/>
            <a:ext cx="3656468" cy="2852936"/>
          </a:xfrm>
          <a:prstGeom prst="rect">
            <a:avLst/>
          </a:prstGeom>
        </p:spPr>
      </p:pic>
      <p:pic>
        <p:nvPicPr>
          <p:cNvPr id="5" name="Kép 4" descr="P1120339.JPG"/>
          <p:cNvPicPr>
            <a:picLocks noChangeAspect="1"/>
          </p:cNvPicPr>
          <p:nvPr/>
        </p:nvPicPr>
        <p:blipFill>
          <a:blip r:embed="rId3" cstate="print"/>
          <a:srcRect l="8640"/>
          <a:stretch>
            <a:fillRect/>
          </a:stretch>
        </p:blipFill>
        <p:spPr>
          <a:xfrm>
            <a:off x="0" y="1196752"/>
            <a:ext cx="3508604" cy="288032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2618910"/>
            <a:ext cx="5652120" cy="4239090"/>
          </a:xfrm>
          <a:prstGeom prst="rect">
            <a:avLst/>
          </a:prstGeom>
        </p:spPr>
      </p:pic>
      <p:pic>
        <p:nvPicPr>
          <p:cNvPr id="6" name="Kép 5" descr="P1120338.JPG"/>
          <p:cNvPicPr>
            <a:picLocks noChangeAspect="1"/>
          </p:cNvPicPr>
          <p:nvPr/>
        </p:nvPicPr>
        <p:blipFill>
          <a:blip r:embed="rId5" cstate="print"/>
          <a:srcRect t="39186"/>
          <a:stretch>
            <a:fillRect/>
          </a:stretch>
        </p:blipFill>
        <p:spPr>
          <a:xfrm>
            <a:off x="3491880" y="1196752"/>
            <a:ext cx="5652120" cy="257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686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Sinaia, </a:t>
            </a:r>
            <a:r>
              <a:rPr lang="hu-HU" b="1" dirty="0" smtClean="0"/>
              <a:t>Peles</a:t>
            </a:r>
            <a:r>
              <a:rPr lang="hu-HU" b="1" dirty="0"/>
              <a:t>-</a:t>
            </a:r>
            <a:r>
              <a:rPr lang="hu-HU" b="1" dirty="0" smtClean="0"/>
              <a:t>kastély</a:t>
            </a:r>
            <a:endParaRPr lang="hu-HU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21" y="1268760"/>
            <a:ext cx="4932040" cy="3699030"/>
          </a:xfrm>
          <a:prstGeom prst="rect">
            <a:avLst/>
          </a:prstGeom>
        </p:spPr>
      </p:pic>
      <p:pic>
        <p:nvPicPr>
          <p:cNvPr id="5" name="Kép 4" descr="DSCN15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1499" y="1268760"/>
            <a:ext cx="4512501" cy="3384376"/>
          </a:xfrm>
          <a:prstGeom prst="rect">
            <a:avLst/>
          </a:prstGeom>
        </p:spPr>
      </p:pic>
      <p:pic>
        <p:nvPicPr>
          <p:cNvPr id="6" name="Kép 5" descr="DSCN1564.JPG"/>
          <p:cNvPicPr>
            <a:picLocks noChangeAspect="1"/>
          </p:cNvPicPr>
          <p:nvPr/>
        </p:nvPicPr>
        <p:blipFill>
          <a:blip r:embed="rId4" cstate="print"/>
          <a:srcRect t="19163" b="23347"/>
          <a:stretch>
            <a:fillRect/>
          </a:stretch>
        </p:blipFill>
        <p:spPr>
          <a:xfrm>
            <a:off x="2915816" y="4653136"/>
            <a:ext cx="6228184" cy="2204864"/>
          </a:xfrm>
          <a:prstGeom prst="rect">
            <a:avLst/>
          </a:prstGeom>
        </p:spPr>
      </p:pic>
      <p:pic>
        <p:nvPicPr>
          <p:cNvPr id="8" name="Kép 7" descr="DSCN15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4698523"/>
            <a:ext cx="2915815" cy="218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689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196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Herend</a:t>
            </a:r>
            <a:endParaRPr lang="hu-HU" b="1" dirty="0"/>
          </a:p>
        </p:txBody>
      </p:sp>
      <p:pic>
        <p:nvPicPr>
          <p:cNvPr id="5" name="Kép 4" descr="photo14.jpg"/>
          <p:cNvPicPr>
            <a:picLocks noChangeAspect="1"/>
          </p:cNvPicPr>
          <p:nvPr/>
        </p:nvPicPr>
        <p:blipFill>
          <a:blip r:embed="rId2" cstate="print"/>
          <a:srcRect r="12785"/>
          <a:stretch>
            <a:fillRect/>
          </a:stretch>
        </p:blipFill>
        <p:spPr>
          <a:xfrm>
            <a:off x="4067944" y="2492896"/>
            <a:ext cx="5076056" cy="4365104"/>
          </a:xfrm>
          <a:prstGeom prst="rect">
            <a:avLst/>
          </a:prstGeom>
        </p:spPr>
      </p:pic>
      <p:pic>
        <p:nvPicPr>
          <p:cNvPr id="4" name="Kép 3" descr="photo3.jpg"/>
          <p:cNvPicPr>
            <a:picLocks noChangeAspect="1"/>
          </p:cNvPicPr>
          <p:nvPr/>
        </p:nvPicPr>
        <p:blipFill>
          <a:blip r:embed="rId3" cstate="print"/>
          <a:srcRect t="24586" r="26880"/>
          <a:stretch>
            <a:fillRect/>
          </a:stretch>
        </p:blipFill>
        <p:spPr>
          <a:xfrm>
            <a:off x="5717568" y="1340768"/>
            <a:ext cx="3426432" cy="2650452"/>
          </a:xfrm>
          <a:prstGeom prst="rect">
            <a:avLst/>
          </a:prstGeom>
        </p:spPr>
      </p:pic>
      <p:pic>
        <p:nvPicPr>
          <p:cNvPr id="6" name="Kép 5" descr="s.jpg"/>
          <p:cNvPicPr>
            <a:picLocks noChangeAspect="1"/>
          </p:cNvPicPr>
          <p:nvPr/>
        </p:nvPicPr>
        <p:blipFill>
          <a:blip r:embed="rId4" cstate="print"/>
          <a:srcRect l="8072" r="10055"/>
          <a:stretch>
            <a:fillRect/>
          </a:stretch>
        </p:blipFill>
        <p:spPr>
          <a:xfrm>
            <a:off x="0" y="1340769"/>
            <a:ext cx="601216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55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 smtClean="0"/>
              <a:t>Törcsvár</a:t>
            </a:r>
            <a:endParaRPr lang="hu-HU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46042"/>
            <a:ext cx="4283968" cy="571195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1146042"/>
            <a:ext cx="4860032" cy="3645024"/>
          </a:xfrm>
          <a:prstGeom prst="rect">
            <a:avLst/>
          </a:prstGeom>
        </p:spPr>
      </p:pic>
      <p:pic>
        <p:nvPicPr>
          <p:cNvPr id="5" name="Kép 4" descr="DSCN1614.JPG"/>
          <p:cNvPicPr>
            <a:picLocks noChangeAspect="1"/>
          </p:cNvPicPr>
          <p:nvPr/>
        </p:nvPicPr>
        <p:blipFill>
          <a:blip r:embed="rId4" cstate="print"/>
          <a:srcRect b="13077"/>
          <a:stretch>
            <a:fillRect/>
          </a:stretch>
        </p:blipFill>
        <p:spPr>
          <a:xfrm>
            <a:off x="4283968" y="3689648"/>
            <a:ext cx="486003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924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708" y="685800"/>
            <a:ext cx="695858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329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Brassó</a:t>
            </a:r>
            <a:endParaRPr lang="hu-HU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124744"/>
            <a:ext cx="4320480" cy="3240360"/>
          </a:xfrm>
          <a:prstGeom prst="rect">
            <a:avLst/>
          </a:prstGeom>
        </p:spPr>
      </p:pic>
      <p:pic>
        <p:nvPicPr>
          <p:cNvPr id="6" name="Kép 5" descr="DSCN16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7511" y="1124744"/>
            <a:ext cx="4416490" cy="331236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/>
          <a:srcRect l="31667" r="30000"/>
          <a:stretch>
            <a:fillRect/>
          </a:stretch>
        </p:blipFill>
        <p:spPr>
          <a:xfrm>
            <a:off x="3779912" y="1124744"/>
            <a:ext cx="1656184" cy="324036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3756"/>
          <a:stretch>
            <a:fillRect/>
          </a:stretch>
        </p:blipFill>
        <p:spPr>
          <a:xfrm>
            <a:off x="0" y="4365104"/>
            <a:ext cx="9170639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855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2" r="9907" b="34230"/>
          <a:stretch>
            <a:fillRect/>
          </a:stretch>
        </p:blipFill>
        <p:spPr>
          <a:xfrm>
            <a:off x="2119158" y="1079463"/>
            <a:ext cx="4908594" cy="2686606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Prázsmári</a:t>
            </a:r>
            <a:r>
              <a:rPr lang="hu-HU" b="1" dirty="0" smtClean="0"/>
              <a:t> erődtemplom</a:t>
            </a:r>
            <a:endParaRPr lang="hu-HU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579" b="11656"/>
          <a:stretch/>
        </p:blipFill>
        <p:spPr>
          <a:xfrm>
            <a:off x="2912" y="3789041"/>
            <a:ext cx="9141087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031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758"/>
            <a:ext cx="9143999" cy="684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0317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smtClean="0"/>
              <a:t>Gábor Áron emlékmű</a:t>
            </a:r>
            <a:r>
              <a:rPr lang="hu-HU" dirty="0" smtClean="0"/>
              <a:t>ve (Maksa)</a:t>
            </a:r>
            <a:endParaRPr lang="hu-HU" dirty="0"/>
          </a:p>
        </p:txBody>
      </p:sp>
      <p:pic>
        <p:nvPicPr>
          <p:cNvPr id="3" name="Kép 2" descr="P11204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13995" y="1860038"/>
            <a:ext cx="5711957" cy="4283968"/>
          </a:xfrm>
          <a:prstGeom prst="rect">
            <a:avLst/>
          </a:prstGeom>
        </p:spPr>
      </p:pic>
      <p:pic>
        <p:nvPicPr>
          <p:cNvPr id="5" name="Kép 4" descr="P11204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212976"/>
            <a:ext cx="4860032" cy="3645024"/>
          </a:xfrm>
          <a:prstGeom prst="rect">
            <a:avLst/>
          </a:prstGeom>
        </p:spPr>
      </p:pic>
      <p:pic>
        <p:nvPicPr>
          <p:cNvPr id="6" name="Kép 5" descr="P1120419.JPG"/>
          <p:cNvPicPr>
            <a:picLocks noChangeAspect="1"/>
          </p:cNvPicPr>
          <p:nvPr/>
        </p:nvPicPr>
        <p:blipFill>
          <a:blip r:embed="rId4" cstate="print"/>
          <a:srcRect l="5595" t="16076" b="11190"/>
          <a:stretch>
            <a:fillRect/>
          </a:stretch>
        </p:blipFill>
        <p:spPr>
          <a:xfrm>
            <a:off x="4283968" y="1124744"/>
            <a:ext cx="4860032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hu-HU" b="1" dirty="0" smtClean="0"/>
              <a:t>Kézdivásárhely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3600" dirty="0" smtClean="0"/>
              <a:t>Beke Ernő gyűjteménye</a:t>
            </a:r>
            <a:endParaRPr lang="hu-HU" sz="3600" dirty="0"/>
          </a:p>
        </p:txBody>
      </p:sp>
      <p:pic>
        <p:nvPicPr>
          <p:cNvPr id="5" name="Kép 4" descr="P1120460.JPG"/>
          <p:cNvPicPr>
            <a:picLocks noChangeAspect="1"/>
          </p:cNvPicPr>
          <p:nvPr/>
        </p:nvPicPr>
        <p:blipFill>
          <a:blip r:embed="rId2" cstate="print"/>
          <a:srcRect l="28350"/>
          <a:stretch>
            <a:fillRect/>
          </a:stretch>
        </p:blipFill>
        <p:spPr>
          <a:xfrm>
            <a:off x="0" y="1844824"/>
            <a:ext cx="4789280" cy="5013176"/>
          </a:xfrm>
          <a:prstGeom prst="rect">
            <a:avLst/>
          </a:prstGeom>
        </p:spPr>
      </p:pic>
      <p:pic>
        <p:nvPicPr>
          <p:cNvPr id="6" name="Kép 5" descr="P11204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3968" y="1844824"/>
            <a:ext cx="5010032" cy="3757524"/>
          </a:xfrm>
          <a:prstGeom prst="rect">
            <a:avLst/>
          </a:prstGeom>
        </p:spPr>
      </p:pic>
      <p:pic>
        <p:nvPicPr>
          <p:cNvPr id="8" name="Kép 7" descr="P11204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4509120"/>
            <a:ext cx="5004047" cy="2348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DCIM\112_PANA\P11204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4618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Szent Anna-tó és Mohos-láp</a:t>
            </a:r>
            <a:endParaRPr lang="hu-HU" dirty="0"/>
          </a:p>
        </p:txBody>
      </p:sp>
      <p:pic>
        <p:nvPicPr>
          <p:cNvPr id="5" name="Kép 4" descr="DSCN17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5724128" cy="4293096"/>
          </a:xfrm>
          <a:prstGeom prst="rect">
            <a:avLst/>
          </a:prstGeom>
        </p:spPr>
      </p:pic>
      <p:pic>
        <p:nvPicPr>
          <p:cNvPr id="6" name="Kép 5" descr="DSCN17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1556792"/>
            <a:ext cx="3419872" cy="2564904"/>
          </a:xfrm>
          <a:prstGeom prst="rect">
            <a:avLst/>
          </a:prstGeom>
        </p:spPr>
      </p:pic>
      <p:pic>
        <p:nvPicPr>
          <p:cNvPr id="4" name="Kép 3" descr="P1120494.JPG"/>
          <p:cNvPicPr>
            <a:picLocks noChangeAspect="1"/>
          </p:cNvPicPr>
          <p:nvPr/>
        </p:nvPicPr>
        <p:blipFill>
          <a:blip r:embed="rId4" cstate="print"/>
          <a:srcRect t="30010" b="21950"/>
          <a:stretch>
            <a:fillRect/>
          </a:stretch>
        </p:blipFill>
        <p:spPr>
          <a:xfrm>
            <a:off x="0" y="3563405"/>
            <a:ext cx="9144000" cy="3294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181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Levéltár</a:t>
            </a:r>
            <a:endParaRPr lang="hu-HU" b="1" dirty="0"/>
          </a:p>
        </p:txBody>
      </p:sp>
      <p:pic>
        <p:nvPicPr>
          <p:cNvPr id="6" name="Kép 5" descr="photo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9957" y="3412468"/>
            <a:ext cx="4594043" cy="3445532"/>
          </a:xfrm>
          <a:prstGeom prst="rect">
            <a:avLst/>
          </a:prstGeom>
        </p:spPr>
      </p:pic>
      <p:pic>
        <p:nvPicPr>
          <p:cNvPr id="4" name="Kép 3" descr="photo3 (1).jpg"/>
          <p:cNvPicPr>
            <a:picLocks noChangeAspect="1"/>
          </p:cNvPicPr>
          <p:nvPr/>
        </p:nvPicPr>
        <p:blipFill>
          <a:blip r:embed="rId3" cstate="print"/>
          <a:srcRect t="12600"/>
          <a:stretch>
            <a:fillRect/>
          </a:stretch>
        </p:blipFill>
        <p:spPr>
          <a:xfrm>
            <a:off x="107504" y="1124744"/>
            <a:ext cx="4572000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1243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Kisbacon – </a:t>
            </a:r>
            <a:r>
              <a:rPr lang="hu-HU" b="1" dirty="0" smtClean="0"/>
              <a:t>Benedek Elek háza</a:t>
            </a:r>
            <a:endParaRPr lang="hu-HU" dirty="0"/>
          </a:p>
        </p:txBody>
      </p:sp>
      <p:pic>
        <p:nvPicPr>
          <p:cNvPr id="4" name="Kép 3" descr="P11205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702576" y="3416576"/>
            <a:ext cx="3933056" cy="2949792"/>
          </a:xfrm>
          <a:prstGeom prst="rect">
            <a:avLst/>
          </a:prstGeom>
        </p:spPr>
      </p:pic>
      <p:pic>
        <p:nvPicPr>
          <p:cNvPr id="3" name="Kép 2" descr="DSCN1782.JPG"/>
          <p:cNvPicPr>
            <a:picLocks noChangeAspect="1"/>
          </p:cNvPicPr>
          <p:nvPr/>
        </p:nvPicPr>
        <p:blipFill>
          <a:blip r:embed="rId3" cstate="print"/>
          <a:srcRect r="44488" b="34250"/>
          <a:stretch>
            <a:fillRect/>
          </a:stretch>
        </p:blipFill>
        <p:spPr>
          <a:xfrm>
            <a:off x="5868144" y="1484784"/>
            <a:ext cx="3275856" cy="2909981"/>
          </a:xfrm>
          <a:prstGeom prst="rect">
            <a:avLst/>
          </a:prstGeom>
        </p:spPr>
      </p:pic>
      <p:pic>
        <p:nvPicPr>
          <p:cNvPr id="5" name="Kép 4" descr="DSCN17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84784"/>
            <a:ext cx="6012160" cy="4509120"/>
          </a:xfrm>
          <a:prstGeom prst="rect">
            <a:avLst/>
          </a:prstGeom>
        </p:spPr>
      </p:pic>
      <p:pic>
        <p:nvPicPr>
          <p:cNvPr id="6" name="Kép 5" descr="DSCN1784.JPG"/>
          <p:cNvPicPr>
            <a:picLocks noChangeAspect="1"/>
          </p:cNvPicPr>
          <p:nvPr/>
        </p:nvPicPr>
        <p:blipFill>
          <a:blip r:embed="rId5" cstate="print"/>
          <a:srcRect l="17713" t="16401" r="9838" b="29000"/>
          <a:stretch>
            <a:fillRect/>
          </a:stretch>
        </p:blipFill>
        <p:spPr>
          <a:xfrm>
            <a:off x="0" y="4365104"/>
            <a:ext cx="6228184" cy="2492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CIM\112_PANA\P11205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665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642194"/>
          </a:xfrm>
        </p:spPr>
        <p:txBody>
          <a:bodyPr>
            <a:normAutofit/>
          </a:bodyPr>
          <a:lstStyle/>
          <a:p>
            <a:r>
              <a:rPr lang="hu-HU" dirty="0" smtClean="0"/>
              <a:t>Nemzeti Összetartozás napja ünnepség</a:t>
            </a:r>
            <a:br>
              <a:rPr lang="hu-HU" dirty="0" smtClean="0"/>
            </a:br>
            <a:r>
              <a:rPr lang="hu-HU" dirty="0" smtClean="0"/>
              <a:t>(Farkaslaka)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844824"/>
            <a:ext cx="6684235" cy="501317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1836204"/>
            <a:ext cx="3347864" cy="5021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photo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7992888" cy="6453336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187624" y="980728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/>
              <a:t>Táncház</a:t>
            </a:r>
            <a:endParaRPr lang="de-DE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Budapest</a:t>
            </a:r>
            <a:endParaRPr lang="hu-HU" b="1" dirty="0"/>
          </a:p>
        </p:txBody>
      </p:sp>
      <p:pic>
        <p:nvPicPr>
          <p:cNvPr id="5" name="Kép 4" descr="photo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068960"/>
            <a:ext cx="4572000" cy="3429000"/>
          </a:xfrm>
          <a:prstGeom prst="rect">
            <a:avLst/>
          </a:prstGeom>
        </p:spPr>
      </p:pic>
      <p:pic>
        <p:nvPicPr>
          <p:cNvPr id="6" name="Kép 5" descr="photo15.jpg"/>
          <p:cNvPicPr>
            <a:picLocks noChangeAspect="1"/>
          </p:cNvPicPr>
          <p:nvPr/>
        </p:nvPicPr>
        <p:blipFill>
          <a:blip r:embed="rId3" cstate="print"/>
          <a:srcRect t="-1141" r="-1141"/>
          <a:stretch>
            <a:fillRect/>
          </a:stretch>
        </p:blipFill>
        <p:spPr>
          <a:xfrm>
            <a:off x="179512" y="1196752"/>
            <a:ext cx="4644008" cy="348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34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photo4 (1).jpg"/>
          <p:cNvPicPr>
            <a:picLocks noChangeAspect="1"/>
          </p:cNvPicPr>
          <p:nvPr/>
        </p:nvPicPr>
        <p:blipFill>
          <a:blip r:embed="rId2" cstate="print"/>
          <a:srcRect t="33200" b="6951"/>
          <a:stretch>
            <a:fillRect/>
          </a:stretch>
        </p:blipFill>
        <p:spPr>
          <a:xfrm>
            <a:off x="0" y="1196752"/>
            <a:ext cx="9144000" cy="44644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Arad</a:t>
            </a:r>
            <a:endParaRPr lang="hu-HU" b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16"/>
          <a:stretch>
            <a:fillRect/>
          </a:stretch>
        </p:blipFill>
        <p:spPr>
          <a:xfrm>
            <a:off x="0" y="1196752"/>
            <a:ext cx="3346987" cy="566124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14" r="4668"/>
          <a:stretch>
            <a:fillRect/>
          </a:stretch>
        </p:blipFill>
        <p:spPr>
          <a:xfrm>
            <a:off x="2447256" y="1196752"/>
            <a:ext cx="6696744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053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Marosillye – </a:t>
            </a:r>
            <a:r>
              <a:rPr lang="hu-HU" b="1" dirty="0" smtClean="0"/>
              <a:t>Bethlen Gábor háza</a:t>
            </a:r>
            <a:endParaRPr lang="hu-HU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66" y="1267512"/>
            <a:ext cx="7453986" cy="559048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81" r="16762"/>
          <a:stretch>
            <a:fillRect/>
          </a:stretch>
        </p:blipFill>
        <p:spPr>
          <a:xfrm>
            <a:off x="6876256" y="1268760"/>
            <a:ext cx="2267744" cy="2736304"/>
          </a:xfrm>
          <a:prstGeom prst="rect">
            <a:avLst/>
          </a:prstGeom>
        </p:spPr>
      </p:pic>
      <p:pic>
        <p:nvPicPr>
          <p:cNvPr id="5" name="Kép 4" descr="DSCN1421.JPG"/>
          <p:cNvPicPr>
            <a:picLocks noChangeAspect="1"/>
          </p:cNvPicPr>
          <p:nvPr/>
        </p:nvPicPr>
        <p:blipFill>
          <a:blip r:embed="rId4" cstate="print"/>
          <a:srcRect l="25213" r="20999"/>
          <a:stretch>
            <a:fillRect/>
          </a:stretch>
        </p:blipFill>
        <p:spPr>
          <a:xfrm>
            <a:off x="6839744" y="3645024"/>
            <a:ext cx="2304256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591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Déva – </a:t>
            </a:r>
            <a:r>
              <a:rPr lang="hu-HU" b="1" dirty="0" smtClean="0"/>
              <a:t>Szent-Ferenc alapítvány</a:t>
            </a:r>
            <a:endParaRPr lang="hu-HU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046" y="2888285"/>
            <a:ext cx="5292954" cy="3969715"/>
          </a:xfrm>
          <a:prstGeom prst="rect">
            <a:avLst/>
          </a:prstGeom>
        </p:spPr>
      </p:pic>
      <p:pic>
        <p:nvPicPr>
          <p:cNvPr id="6" name="Kép 5" descr="DSCN1428.JPG"/>
          <p:cNvPicPr>
            <a:picLocks noChangeAspect="1"/>
          </p:cNvPicPr>
          <p:nvPr/>
        </p:nvPicPr>
        <p:blipFill>
          <a:blip r:embed="rId3" cstate="print"/>
          <a:srcRect t="28745" b="20760"/>
          <a:stretch>
            <a:fillRect/>
          </a:stretch>
        </p:blipFill>
        <p:spPr>
          <a:xfrm>
            <a:off x="251520" y="1196752"/>
            <a:ext cx="6012160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96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</TotalTime>
  <Words>53</Words>
  <Application>Microsoft Office PowerPoint</Application>
  <PresentationFormat>Diavetítés a képernyőre (4:3 oldalarány)</PresentationFormat>
  <Paragraphs>23</Paragraphs>
  <Slides>32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3" baseType="lpstr">
      <vt:lpstr>Office-téma</vt:lpstr>
      <vt:lpstr>Határtalanul 2016</vt:lpstr>
      <vt:lpstr>Herend</vt:lpstr>
      <vt:lpstr>Levéltár</vt:lpstr>
      <vt:lpstr>4. dia</vt:lpstr>
      <vt:lpstr>Budapest</vt:lpstr>
      <vt:lpstr>6. dia</vt:lpstr>
      <vt:lpstr>Arad</vt:lpstr>
      <vt:lpstr>Marosillye – Bethlen Gábor háza</vt:lpstr>
      <vt:lpstr>Déva – Szent-Ferenc alapítvány</vt:lpstr>
      <vt:lpstr>10. dia</vt:lpstr>
      <vt:lpstr>11. dia</vt:lpstr>
      <vt:lpstr>Nagyszeben</vt:lpstr>
      <vt:lpstr>13. dia</vt:lpstr>
      <vt:lpstr>Halmágy</vt:lpstr>
      <vt:lpstr>15. dia</vt:lpstr>
      <vt:lpstr>Pürkerec</vt:lpstr>
      <vt:lpstr>Zajzon - Iskolalátogatás</vt:lpstr>
      <vt:lpstr>Sinaia, Peles-kastély</vt:lpstr>
      <vt:lpstr>19. dia</vt:lpstr>
      <vt:lpstr>Törcsvár</vt:lpstr>
      <vt:lpstr>21. dia</vt:lpstr>
      <vt:lpstr>Brassó</vt:lpstr>
      <vt:lpstr>Prázsmári erődtemplom</vt:lpstr>
      <vt:lpstr>24. dia</vt:lpstr>
      <vt:lpstr>Gábor Áron emlékműve (Maksa)</vt:lpstr>
      <vt:lpstr>Kézdivásárhely Beke Ernő gyűjteménye</vt:lpstr>
      <vt:lpstr>27. dia</vt:lpstr>
      <vt:lpstr>Szent Anna-tó és Mohos-láp</vt:lpstr>
      <vt:lpstr>29. dia</vt:lpstr>
      <vt:lpstr>Kisbacon – Benedek Elek háza</vt:lpstr>
      <vt:lpstr>31. dia</vt:lpstr>
      <vt:lpstr>Nemzeti Összetartozás napja ünnepség (Farkaslaka)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Határtalanul 2016 - Erdély</dc:title>
  <dc:creator>12teremAcer</dc:creator>
  <cp:lastModifiedBy>user</cp:lastModifiedBy>
  <cp:revision>29</cp:revision>
  <dcterms:created xsi:type="dcterms:W3CDTF">2016-06-07T12:44:52Z</dcterms:created>
  <dcterms:modified xsi:type="dcterms:W3CDTF">2016-06-16T21:08:59Z</dcterms:modified>
</cp:coreProperties>
</file>